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6" r:id="rId3"/>
  </p:sldIdLst>
  <p:sldSz cx="32399605" cy="43199685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450" y="-14"/>
      </p:cViewPr>
      <p:guideLst>
        <p:guide orient="horz" pos="13606"/>
        <p:guide pos="1020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BB48A-69F9-425E-8A45-A9B3D8A7631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2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3AF43-907A-4F5F-B8D3-CDB26B4CCCE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271712" y="1143000"/>
            <a:ext cx="23145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B3AF43-907A-4F5F-B8D3-CDB26B4CCC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430117" y="13420012"/>
            <a:ext cx="27541281" cy="925999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860227" y="24479999"/>
            <a:ext cx="22681057" cy="11039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4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31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96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62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26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94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580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24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3491093" y="1730009"/>
            <a:ext cx="7290341" cy="3685999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620075" y="1730009"/>
            <a:ext cx="21330993" cy="3685999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59497" y="27760005"/>
            <a:ext cx="27541281" cy="8580000"/>
          </a:xfrm>
        </p:spPr>
        <p:txBody>
          <a:bodyPr anchor="t"/>
          <a:lstStyle>
            <a:lvl1pPr algn="l">
              <a:defRPr sz="1894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59497" y="18310008"/>
            <a:ext cx="27541281" cy="9449996"/>
          </a:xfrm>
        </p:spPr>
        <p:txBody>
          <a:bodyPr anchor="b"/>
          <a:lstStyle>
            <a:lvl1pPr marL="0" indent="0">
              <a:buNone/>
              <a:defRPr sz="9480">
                <a:solidFill>
                  <a:schemeClr val="tx1">
                    <a:tint val="75000"/>
                  </a:schemeClr>
                </a:solidFill>
              </a:defRPr>
            </a:lvl1pPr>
            <a:lvl2pPr marL="2164715" indent="0">
              <a:buNone/>
              <a:defRPr sz="8520">
                <a:solidFill>
                  <a:schemeClr val="tx1">
                    <a:tint val="75000"/>
                  </a:schemeClr>
                </a:solidFill>
              </a:defRPr>
            </a:lvl2pPr>
            <a:lvl3pPr marL="4331335" indent="0">
              <a:buNone/>
              <a:defRPr sz="7585">
                <a:solidFill>
                  <a:schemeClr val="tx1">
                    <a:tint val="75000"/>
                  </a:schemeClr>
                </a:solidFill>
              </a:defRPr>
            </a:lvl3pPr>
            <a:lvl4pPr marL="6496050" indent="0">
              <a:buNone/>
              <a:defRPr sz="6625">
                <a:solidFill>
                  <a:schemeClr val="tx1">
                    <a:tint val="75000"/>
                  </a:schemeClr>
                </a:solidFill>
              </a:defRPr>
            </a:lvl4pPr>
            <a:lvl5pPr marL="8662670" indent="0">
              <a:buNone/>
              <a:defRPr sz="6625">
                <a:solidFill>
                  <a:schemeClr val="tx1">
                    <a:tint val="75000"/>
                  </a:schemeClr>
                </a:solidFill>
              </a:defRPr>
            </a:lvl5pPr>
            <a:lvl6pPr marL="10826750" indent="0">
              <a:buNone/>
              <a:defRPr sz="6625">
                <a:solidFill>
                  <a:schemeClr val="tx1">
                    <a:tint val="75000"/>
                  </a:schemeClr>
                </a:solidFill>
              </a:defRPr>
            </a:lvl6pPr>
            <a:lvl7pPr marL="12994005" indent="0">
              <a:buNone/>
              <a:defRPr sz="6625">
                <a:solidFill>
                  <a:schemeClr val="tx1">
                    <a:tint val="75000"/>
                  </a:schemeClr>
                </a:solidFill>
              </a:defRPr>
            </a:lvl7pPr>
            <a:lvl8pPr marL="15158085" indent="0">
              <a:buNone/>
              <a:defRPr sz="6625">
                <a:solidFill>
                  <a:schemeClr val="tx1">
                    <a:tint val="75000"/>
                  </a:schemeClr>
                </a:solidFill>
              </a:defRPr>
            </a:lvl8pPr>
            <a:lvl9pPr marL="17324705" indent="0">
              <a:buNone/>
              <a:defRPr sz="66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620075" y="10080012"/>
            <a:ext cx="14310667" cy="28510002"/>
          </a:xfrm>
        </p:spPr>
        <p:txBody>
          <a:bodyPr/>
          <a:lstStyle>
            <a:lvl1pPr>
              <a:defRPr sz="13270"/>
            </a:lvl1pPr>
            <a:lvl2pPr>
              <a:defRPr sz="11375"/>
            </a:lvl2pPr>
            <a:lvl3pPr>
              <a:defRPr sz="9480"/>
            </a:lvl3pPr>
            <a:lvl4pPr>
              <a:defRPr sz="8520"/>
            </a:lvl4pPr>
            <a:lvl5pPr>
              <a:defRPr sz="8520"/>
            </a:lvl5pPr>
            <a:lvl6pPr>
              <a:defRPr sz="8520"/>
            </a:lvl6pPr>
            <a:lvl7pPr>
              <a:defRPr sz="8520"/>
            </a:lvl7pPr>
            <a:lvl8pPr>
              <a:defRPr sz="8520"/>
            </a:lvl8pPr>
            <a:lvl9pPr>
              <a:defRPr sz="85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470763" y="10080012"/>
            <a:ext cx="14310667" cy="28510002"/>
          </a:xfrm>
        </p:spPr>
        <p:txBody>
          <a:bodyPr/>
          <a:lstStyle>
            <a:lvl1pPr>
              <a:defRPr sz="13270"/>
            </a:lvl1pPr>
            <a:lvl2pPr>
              <a:defRPr sz="11375"/>
            </a:lvl2pPr>
            <a:lvl3pPr>
              <a:defRPr sz="9480"/>
            </a:lvl3pPr>
            <a:lvl4pPr>
              <a:defRPr sz="8520"/>
            </a:lvl4pPr>
            <a:lvl5pPr>
              <a:defRPr sz="8520"/>
            </a:lvl5pPr>
            <a:lvl6pPr>
              <a:defRPr sz="8520"/>
            </a:lvl6pPr>
            <a:lvl7pPr>
              <a:defRPr sz="8520"/>
            </a:lvl7pPr>
            <a:lvl8pPr>
              <a:defRPr sz="8520"/>
            </a:lvl8pPr>
            <a:lvl9pPr>
              <a:defRPr sz="85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20075" y="9670003"/>
            <a:ext cx="14316294" cy="4029997"/>
          </a:xfrm>
        </p:spPr>
        <p:txBody>
          <a:bodyPr anchor="b"/>
          <a:lstStyle>
            <a:lvl1pPr marL="0" indent="0">
              <a:buNone/>
              <a:defRPr sz="11375" b="1"/>
            </a:lvl1pPr>
            <a:lvl2pPr marL="2164715" indent="0">
              <a:buNone/>
              <a:defRPr sz="9480" b="1"/>
            </a:lvl2pPr>
            <a:lvl3pPr marL="4331335" indent="0">
              <a:buNone/>
              <a:defRPr sz="8520" b="1"/>
            </a:lvl3pPr>
            <a:lvl4pPr marL="6496050" indent="0">
              <a:buNone/>
              <a:defRPr sz="7585" b="1"/>
            </a:lvl4pPr>
            <a:lvl5pPr marL="8662670" indent="0">
              <a:buNone/>
              <a:defRPr sz="7585" b="1"/>
            </a:lvl5pPr>
            <a:lvl6pPr marL="10826750" indent="0">
              <a:buNone/>
              <a:defRPr sz="7585" b="1"/>
            </a:lvl6pPr>
            <a:lvl7pPr marL="12994005" indent="0">
              <a:buNone/>
              <a:defRPr sz="7585" b="1"/>
            </a:lvl7pPr>
            <a:lvl8pPr marL="15158085" indent="0">
              <a:buNone/>
              <a:defRPr sz="7585" b="1"/>
            </a:lvl8pPr>
            <a:lvl9pPr marL="17324705" indent="0">
              <a:buNone/>
              <a:defRPr sz="758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20075" y="13699999"/>
            <a:ext cx="14316294" cy="24890002"/>
          </a:xfrm>
        </p:spPr>
        <p:txBody>
          <a:bodyPr/>
          <a:lstStyle>
            <a:lvl1pPr>
              <a:defRPr sz="11375"/>
            </a:lvl1pPr>
            <a:lvl2pPr>
              <a:defRPr sz="9480"/>
            </a:lvl2pPr>
            <a:lvl3pPr>
              <a:defRPr sz="8520"/>
            </a:lvl3pPr>
            <a:lvl4pPr>
              <a:defRPr sz="7585"/>
            </a:lvl4pPr>
            <a:lvl5pPr>
              <a:defRPr sz="7585"/>
            </a:lvl5pPr>
            <a:lvl6pPr>
              <a:defRPr sz="7585"/>
            </a:lvl6pPr>
            <a:lvl7pPr>
              <a:defRPr sz="7585"/>
            </a:lvl7pPr>
            <a:lvl8pPr>
              <a:defRPr sz="7585"/>
            </a:lvl8pPr>
            <a:lvl9pPr>
              <a:defRPr sz="75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459520" y="9670003"/>
            <a:ext cx="14321917" cy="4029997"/>
          </a:xfrm>
        </p:spPr>
        <p:txBody>
          <a:bodyPr anchor="b"/>
          <a:lstStyle>
            <a:lvl1pPr marL="0" indent="0">
              <a:buNone/>
              <a:defRPr sz="11375" b="1"/>
            </a:lvl1pPr>
            <a:lvl2pPr marL="2164715" indent="0">
              <a:buNone/>
              <a:defRPr sz="9480" b="1"/>
            </a:lvl2pPr>
            <a:lvl3pPr marL="4331335" indent="0">
              <a:buNone/>
              <a:defRPr sz="8520" b="1"/>
            </a:lvl3pPr>
            <a:lvl4pPr marL="6496050" indent="0">
              <a:buNone/>
              <a:defRPr sz="7585" b="1"/>
            </a:lvl4pPr>
            <a:lvl5pPr marL="8662670" indent="0">
              <a:buNone/>
              <a:defRPr sz="7585" b="1"/>
            </a:lvl5pPr>
            <a:lvl6pPr marL="10826750" indent="0">
              <a:buNone/>
              <a:defRPr sz="7585" b="1"/>
            </a:lvl6pPr>
            <a:lvl7pPr marL="12994005" indent="0">
              <a:buNone/>
              <a:defRPr sz="7585" b="1"/>
            </a:lvl7pPr>
            <a:lvl8pPr marL="15158085" indent="0">
              <a:buNone/>
              <a:defRPr sz="7585" b="1"/>
            </a:lvl8pPr>
            <a:lvl9pPr marL="17324705" indent="0">
              <a:buNone/>
              <a:defRPr sz="758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459520" y="13699999"/>
            <a:ext cx="14321917" cy="24890002"/>
          </a:xfrm>
        </p:spPr>
        <p:txBody>
          <a:bodyPr/>
          <a:lstStyle>
            <a:lvl1pPr>
              <a:defRPr sz="11375"/>
            </a:lvl1pPr>
            <a:lvl2pPr>
              <a:defRPr sz="9480"/>
            </a:lvl2pPr>
            <a:lvl3pPr>
              <a:defRPr sz="8520"/>
            </a:lvl3pPr>
            <a:lvl4pPr>
              <a:defRPr sz="7585"/>
            </a:lvl4pPr>
            <a:lvl5pPr>
              <a:defRPr sz="7585"/>
            </a:lvl5pPr>
            <a:lvl6pPr>
              <a:defRPr sz="7585"/>
            </a:lvl6pPr>
            <a:lvl7pPr>
              <a:defRPr sz="7585"/>
            </a:lvl7pPr>
            <a:lvl8pPr>
              <a:defRPr sz="7585"/>
            </a:lvl8pPr>
            <a:lvl9pPr>
              <a:defRPr sz="75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20082" y="1720006"/>
            <a:ext cx="10659873" cy="7320000"/>
          </a:xfrm>
        </p:spPr>
        <p:txBody>
          <a:bodyPr anchor="b"/>
          <a:lstStyle>
            <a:lvl1pPr algn="l">
              <a:defRPr sz="948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668089" y="1720006"/>
            <a:ext cx="18113344" cy="36870007"/>
          </a:xfrm>
        </p:spPr>
        <p:txBody>
          <a:bodyPr/>
          <a:lstStyle>
            <a:lvl1pPr>
              <a:defRPr sz="15165"/>
            </a:lvl1pPr>
            <a:lvl2pPr>
              <a:defRPr sz="13270"/>
            </a:lvl2pPr>
            <a:lvl3pPr>
              <a:defRPr sz="11375"/>
            </a:lvl3pPr>
            <a:lvl4pPr>
              <a:defRPr sz="9480"/>
            </a:lvl4pPr>
            <a:lvl5pPr>
              <a:defRPr sz="9480"/>
            </a:lvl5pPr>
            <a:lvl6pPr>
              <a:defRPr sz="9480"/>
            </a:lvl6pPr>
            <a:lvl7pPr>
              <a:defRPr sz="9480"/>
            </a:lvl7pPr>
            <a:lvl8pPr>
              <a:defRPr sz="9480"/>
            </a:lvl8pPr>
            <a:lvl9pPr>
              <a:defRPr sz="948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20082" y="9040012"/>
            <a:ext cx="10659873" cy="29550001"/>
          </a:xfrm>
        </p:spPr>
        <p:txBody>
          <a:bodyPr/>
          <a:lstStyle>
            <a:lvl1pPr marL="0" indent="0">
              <a:buNone/>
              <a:defRPr sz="6625"/>
            </a:lvl1pPr>
            <a:lvl2pPr marL="2164715" indent="0">
              <a:buNone/>
              <a:defRPr sz="5685"/>
            </a:lvl2pPr>
            <a:lvl3pPr marL="4331335" indent="0">
              <a:buNone/>
              <a:defRPr sz="4730"/>
            </a:lvl3pPr>
            <a:lvl4pPr marL="6496050" indent="0">
              <a:buNone/>
              <a:defRPr sz="4270"/>
            </a:lvl4pPr>
            <a:lvl5pPr marL="8662670" indent="0">
              <a:buNone/>
              <a:defRPr sz="4270"/>
            </a:lvl5pPr>
            <a:lvl6pPr marL="10826750" indent="0">
              <a:buNone/>
              <a:defRPr sz="4270"/>
            </a:lvl6pPr>
            <a:lvl7pPr marL="12994005" indent="0">
              <a:buNone/>
              <a:defRPr sz="4270"/>
            </a:lvl7pPr>
            <a:lvl8pPr marL="15158085" indent="0">
              <a:buNone/>
              <a:defRPr sz="4270"/>
            </a:lvl8pPr>
            <a:lvl9pPr marL="17324705" indent="0">
              <a:buNone/>
              <a:defRPr sz="427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50921" y="30240005"/>
            <a:ext cx="19440905" cy="3570003"/>
          </a:xfrm>
        </p:spPr>
        <p:txBody>
          <a:bodyPr anchor="b"/>
          <a:lstStyle>
            <a:lvl1pPr algn="l">
              <a:defRPr sz="948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350921" y="3860000"/>
            <a:ext cx="19440905" cy="25919999"/>
          </a:xfrm>
        </p:spPr>
        <p:txBody>
          <a:bodyPr/>
          <a:lstStyle>
            <a:lvl1pPr marL="0" indent="0">
              <a:buNone/>
              <a:defRPr sz="15165"/>
            </a:lvl1pPr>
            <a:lvl2pPr marL="2164715" indent="0">
              <a:buNone/>
              <a:defRPr sz="13270"/>
            </a:lvl2pPr>
            <a:lvl3pPr marL="4331335" indent="0">
              <a:buNone/>
              <a:defRPr sz="11375"/>
            </a:lvl3pPr>
            <a:lvl4pPr marL="6496050" indent="0">
              <a:buNone/>
              <a:defRPr sz="9480"/>
            </a:lvl4pPr>
            <a:lvl5pPr marL="8662670" indent="0">
              <a:buNone/>
              <a:defRPr sz="9480"/>
            </a:lvl5pPr>
            <a:lvl6pPr marL="10826750" indent="0">
              <a:buNone/>
              <a:defRPr sz="9480"/>
            </a:lvl6pPr>
            <a:lvl7pPr marL="12994005" indent="0">
              <a:buNone/>
              <a:defRPr sz="9480"/>
            </a:lvl7pPr>
            <a:lvl8pPr marL="15158085" indent="0">
              <a:buNone/>
              <a:defRPr sz="9480"/>
            </a:lvl8pPr>
            <a:lvl9pPr marL="17324705" indent="0">
              <a:buNone/>
              <a:defRPr sz="948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50921" y="33810014"/>
            <a:ext cx="19440905" cy="5069997"/>
          </a:xfrm>
        </p:spPr>
        <p:txBody>
          <a:bodyPr/>
          <a:lstStyle>
            <a:lvl1pPr marL="0" indent="0">
              <a:buNone/>
              <a:defRPr sz="6625"/>
            </a:lvl1pPr>
            <a:lvl2pPr marL="2164715" indent="0">
              <a:buNone/>
              <a:defRPr sz="5685"/>
            </a:lvl2pPr>
            <a:lvl3pPr marL="4331335" indent="0">
              <a:buNone/>
              <a:defRPr sz="4730"/>
            </a:lvl3pPr>
            <a:lvl4pPr marL="6496050" indent="0">
              <a:buNone/>
              <a:defRPr sz="4270"/>
            </a:lvl4pPr>
            <a:lvl5pPr marL="8662670" indent="0">
              <a:buNone/>
              <a:defRPr sz="4270"/>
            </a:lvl5pPr>
            <a:lvl6pPr marL="10826750" indent="0">
              <a:buNone/>
              <a:defRPr sz="4270"/>
            </a:lvl6pPr>
            <a:lvl7pPr marL="12994005" indent="0">
              <a:buNone/>
              <a:defRPr sz="4270"/>
            </a:lvl7pPr>
            <a:lvl8pPr marL="15158085" indent="0">
              <a:buNone/>
              <a:defRPr sz="4270"/>
            </a:lvl8pPr>
            <a:lvl9pPr marL="17324705" indent="0">
              <a:buNone/>
              <a:defRPr sz="427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620075" y="1730003"/>
            <a:ext cx="29161355" cy="720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20075" y="10080012"/>
            <a:ext cx="29161355" cy="28510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620075" y="40040010"/>
            <a:ext cx="7560355" cy="22999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1070514" y="40040010"/>
            <a:ext cx="10260475" cy="22999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3221079" y="40040010"/>
            <a:ext cx="7560355" cy="22999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31335" rtl="0" eaLnBrk="1" latinLnBrk="0" hangingPunct="1">
        <a:spcBef>
          <a:spcPct val="0"/>
        </a:spcBef>
        <a:buNone/>
        <a:defRPr sz="208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4330" indent="-1624330" algn="l" defTabSz="4331335" rtl="0" eaLnBrk="1" latinLnBrk="0" hangingPunct="1">
        <a:spcBef>
          <a:spcPct val="94000"/>
        </a:spcBef>
        <a:buFont typeface="Arial" panose="020B0604020202020204" pitchFamily="34" charset="0"/>
        <a:buChar char="•"/>
        <a:defRPr sz="15165" kern="1200">
          <a:solidFill>
            <a:schemeClr val="tx1"/>
          </a:solidFill>
          <a:latin typeface="+mn-lt"/>
          <a:ea typeface="+mn-ea"/>
          <a:cs typeface="+mn-cs"/>
        </a:defRPr>
      </a:lvl1pPr>
      <a:lvl2pPr marL="3519170" indent="-1354455" algn="l" defTabSz="4331335" rtl="0" eaLnBrk="1" latinLnBrk="0" hangingPunct="1">
        <a:spcBef>
          <a:spcPct val="94000"/>
        </a:spcBef>
        <a:buFont typeface="Arial" panose="020B0604020202020204" pitchFamily="34" charset="0"/>
        <a:buChar char="–"/>
        <a:defRPr sz="13270" kern="1200">
          <a:solidFill>
            <a:schemeClr val="tx1"/>
          </a:solidFill>
          <a:latin typeface="+mn-lt"/>
          <a:ea typeface="+mn-ea"/>
          <a:cs typeface="+mn-cs"/>
        </a:defRPr>
      </a:lvl2pPr>
      <a:lvl3pPr marL="5413375" indent="-1082040" algn="l" defTabSz="4331335" rtl="0" eaLnBrk="1" latinLnBrk="0" hangingPunct="1">
        <a:spcBef>
          <a:spcPct val="94000"/>
        </a:spcBef>
        <a:buFont typeface="Arial" panose="020B0604020202020204" pitchFamily="34" charset="0"/>
        <a:buChar char="•"/>
        <a:defRPr sz="11375" kern="1200">
          <a:solidFill>
            <a:schemeClr val="tx1"/>
          </a:solidFill>
          <a:latin typeface="+mn-lt"/>
          <a:ea typeface="+mn-ea"/>
          <a:cs typeface="+mn-cs"/>
        </a:defRPr>
      </a:lvl3pPr>
      <a:lvl4pPr marL="7579995" indent="-1082040" algn="l" defTabSz="4331335" rtl="0" eaLnBrk="1" latinLnBrk="0" hangingPunct="1">
        <a:spcBef>
          <a:spcPct val="94000"/>
        </a:spcBef>
        <a:buFont typeface="Arial" panose="020B0604020202020204" pitchFamily="34" charset="0"/>
        <a:buChar char="–"/>
        <a:defRPr sz="9480" kern="1200">
          <a:solidFill>
            <a:schemeClr val="tx1"/>
          </a:solidFill>
          <a:latin typeface="+mn-lt"/>
          <a:ea typeface="+mn-ea"/>
          <a:cs typeface="+mn-cs"/>
        </a:defRPr>
      </a:lvl4pPr>
      <a:lvl5pPr marL="9744710" indent="-1082040" algn="l" defTabSz="4331335" rtl="0" eaLnBrk="1" latinLnBrk="0" hangingPunct="1">
        <a:spcBef>
          <a:spcPct val="94000"/>
        </a:spcBef>
        <a:buFont typeface="Arial" panose="020B0604020202020204" pitchFamily="34" charset="0"/>
        <a:buChar char="»"/>
        <a:defRPr sz="9480" kern="1200">
          <a:solidFill>
            <a:schemeClr val="tx1"/>
          </a:solidFill>
          <a:latin typeface="+mn-lt"/>
          <a:ea typeface="+mn-ea"/>
          <a:cs typeface="+mn-cs"/>
        </a:defRPr>
      </a:lvl5pPr>
      <a:lvl6pPr marL="11911330" indent="-1082040" algn="l" defTabSz="4331335" rtl="0" eaLnBrk="1" latinLnBrk="0" hangingPunct="1">
        <a:spcBef>
          <a:spcPct val="94000"/>
        </a:spcBef>
        <a:buFont typeface="Arial" panose="020B0604020202020204" pitchFamily="34" charset="0"/>
        <a:buChar char="•"/>
        <a:defRPr sz="9480" kern="1200">
          <a:solidFill>
            <a:schemeClr val="tx1"/>
          </a:solidFill>
          <a:latin typeface="+mn-lt"/>
          <a:ea typeface="+mn-ea"/>
          <a:cs typeface="+mn-cs"/>
        </a:defRPr>
      </a:lvl6pPr>
      <a:lvl7pPr marL="14076045" indent="-1082040" algn="l" defTabSz="4331335" rtl="0" eaLnBrk="1" latinLnBrk="0" hangingPunct="1">
        <a:spcBef>
          <a:spcPct val="94000"/>
        </a:spcBef>
        <a:buFont typeface="Arial" panose="020B0604020202020204" pitchFamily="34" charset="0"/>
        <a:buChar char="•"/>
        <a:defRPr sz="9480" kern="1200">
          <a:solidFill>
            <a:schemeClr val="tx1"/>
          </a:solidFill>
          <a:latin typeface="+mn-lt"/>
          <a:ea typeface="+mn-ea"/>
          <a:cs typeface="+mn-cs"/>
        </a:defRPr>
      </a:lvl7pPr>
      <a:lvl8pPr marL="16242665" indent="-1082040" algn="l" defTabSz="4331335" rtl="0" eaLnBrk="1" latinLnBrk="0" hangingPunct="1">
        <a:spcBef>
          <a:spcPct val="94000"/>
        </a:spcBef>
        <a:buFont typeface="Arial" panose="020B0604020202020204" pitchFamily="34" charset="0"/>
        <a:buChar char="•"/>
        <a:defRPr sz="9480" kern="1200">
          <a:solidFill>
            <a:schemeClr val="tx1"/>
          </a:solidFill>
          <a:latin typeface="+mn-lt"/>
          <a:ea typeface="+mn-ea"/>
          <a:cs typeface="+mn-cs"/>
        </a:defRPr>
      </a:lvl8pPr>
      <a:lvl9pPr marL="18407380" indent="-1082040" algn="l" defTabSz="4331335" rtl="0" eaLnBrk="1" latinLnBrk="0" hangingPunct="1">
        <a:spcBef>
          <a:spcPct val="94000"/>
        </a:spcBef>
        <a:buFont typeface="Arial" panose="020B0604020202020204" pitchFamily="34" charset="0"/>
        <a:buChar char="•"/>
        <a:defRPr sz="9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331335" rtl="0" eaLnBrk="1" latinLnBrk="0" hangingPunct="1">
        <a:defRPr sz="8520" kern="1200">
          <a:solidFill>
            <a:schemeClr val="tx1"/>
          </a:solidFill>
          <a:latin typeface="+mn-lt"/>
          <a:ea typeface="+mn-ea"/>
          <a:cs typeface="+mn-cs"/>
        </a:defRPr>
      </a:lvl1pPr>
      <a:lvl2pPr marL="2164715" algn="l" defTabSz="4331335" rtl="0" eaLnBrk="1" latinLnBrk="0" hangingPunct="1">
        <a:defRPr sz="8520" kern="1200">
          <a:solidFill>
            <a:schemeClr val="tx1"/>
          </a:solidFill>
          <a:latin typeface="+mn-lt"/>
          <a:ea typeface="+mn-ea"/>
          <a:cs typeface="+mn-cs"/>
        </a:defRPr>
      </a:lvl2pPr>
      <a:lvl3pPr marL="4331335" algn="l" defTabSz="4331335" rtl="0" eaLnBrk="1" latinLnBrk="0" hangingPunct="1">
        <a:defRPr sz="8520" kern="1200">
          <a:solidFill>
            <a:schemeClr val="tx1"/>
          </a:solidFill>
          <a:latin typeface="+mn-lt"/>
          <a:ea typeface="+mn-ea"/>
          <a:cs typeface="+mn-cs"/>
        </a:defRPr>
      </a:lvl3pPr>
      <a:lvl4pPr marL="6496050" algn="l" defTabSz="4331335" rtl="0" eaLnBrk="1" latinLnBrk="0" hangingPunct="1">
        <a:defRPr sz="8520" kern="1200">
          <a:solidFill>
            <a:schemeClr val="tx1"/>
          </a:solidFill>
          <a:latin typeface="+mn-lt"/>
          <a:ea typeface="+mn-ea"/>
          <a:cs typeface="+mn-cs"/>
        </a:defRPr>
      </a:lvl4pPr>
      <a:lvl5pPr marL="8662670" algn="l" defTabSz="4331335" rtl="0" eaLnBrk="1" latinLnBrk="0" hangingPunct="1">
        <a:defRPr sz="8520" kern="1200">
          <a:solidFill>
            <a:schemeClr val="tx1"/>
          </a:solidFill>
          <a:latin typeface="+mn-lt"/>
          <a:ea typeface="+mn-ea"/>
          <a:cs typeface="+mn-cs"/>
        </a:defRPr>
      </a:lvl5pPr>
      <a:lvl6pPr marL="10826750" algn="l" defTabSz="4331335" rtl="0" eaLnBrk="1" latinLnBrk="0" hangingPunct="1">
        <a:defRPr sz="8520" kern="1200">
          <a:solidFill>
            <a:schemeClr val="tx1"/>
          </a:solidFill>
          <a:latin typeface="+mn-lt"/>
          <a:ea typeface="+mn-ea"/>
          <a:cs typeface="+mn-cs"/>
        </a:defRPr>
      </a:lvl6pPr>
      <a:lvl7pPr marL="12994005" algn="l" defTabSz="4331335" rtl="0" eaLnBrk="1" latinLnBrk="0" hangingPunct="1">
        <a:defRPr sz="8520" kern="1200">
          <a:solidFill>
            <a:schemeClr val="tx1"/>
          </a:solidFill>
          <a:latin typeface="+mn-lt"/>
          <a:ea typeface="+mn-ea"/>
          <a:cs typeface="+mn-cs"/>
        </a:defRPr>
      </a:lvl7pPr>
      <a:lvl8pPr marL="15158085" algn="l" defTabSz="4331335" rtl="0" eaLnBrk="1" latinLnBrk="0" hangingPunct="1">
        <a:defRPr sz="8520" kern="1200">
          <a:solidFill>
            <a:schemeClr val="tx1"/>
          </a:solidFill>
          <a:latin typeface="+mn-lt"/>
          <a:ea typeface="+mn-ea"/>
          <a:cs typeface="+mn-cs"/>
        </a:defRPr>
      </a:lvl8pPr>
      <a:lvl9pPr marL="17324705" algn="l" defTabSz="4331335" rtl="0" eaLnBrk="1" latinLnBrk="0" hangingPunct="1">
        <a:defRPr sz="8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855888" y="6823952"/>
            <a:ext cx="17690979" cy="1842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1375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作品名称</a:t>
            </a:r>
            <a:endParaRPr lang="zh-CN" altLang="en-US" sz="11375" b="1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15631799" y="4347349"/>
            <a:ext cx="1137920" cy="116078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433119" tIns="216559" rIns="433119" bIns="216559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473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kumimoji="0" lang="en-US" altLang="zh-CN" sz="852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15699739" y="-1226771"/>
            <a:ext cx="1002030" cy="116078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433119" tIns="216559" rIns="433119" bIns="216559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473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en-US" altLang="zh-CN" sz="852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15631799" y="7694018"/>
            <a:ext cx="1137920" cy="116078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433119" tIns="216559" rIns="433119" bIns="216559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473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kumimoji="0" lang="en-US" altLang="zh-CN" sz="852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4" name="TextBox 9"/>
          <p:cNvSpPr txBox="1"/>
          <p:nvPr/>
        </p:nvSpPr>
        <p:spPr>
          <a:xfrm>
            <a:off x="7940768" y="9120901"/>
            <a:ext cx="17690979" cy="1181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7085" dirty="0">
                <a:latin typeface="华文行楷" panose="02010800040101010101" pitchFamily="2" charset="-122"/>
                <a:ea typeface="华文行楷" panose="02010800040101010101" pitchFamily="2" charset="-122"/>
              </a:rPr>
              <a:t>学校，成员，指导教师</a:t>
            </a:r>
            <a:endParaRPr lang="zh-CN" altLang="en-US" sz="7085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25" name="TextBox 9"/>
          <p:cNvSpPr txBox="1"/>
          <p:nvPr/>
        </p:nvSpPr>
        <p:spPr>
          <a:xfrm>
            <a:off x="7855884" y="12863434"/>
            <a:ext cx="17690979" cy="1181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7085" dirty="0">
                <a:latin typeface="华文行楷" panose="02010800040101010101" pitchFamily="2" charset="-122"/>
                <a:ea typeface="华文行楷" panose="02010800040101010101" pitchFamily="2" charset="-122"/>
              </a:rPr>
              <a:t>作品介绍（格式自定，形式自定）</a:t>
            </a:r>
            <a:endParaRPr lang="zh-CN" altLang="en-US" sz="7085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pic>
        <p:nvPicPr>
          <p:cNvPr id="15" name="图片 14" descr="头图"/>
          <p:cNvPicPr>
            <a:picLocks noChangeAspect="1"/>
          </p:cNvPicPr>
          <p:nvPr/>
        </p:nvPicPr>
        <p:blipFill rotWithShape="1">
          <a:blip r:embed="rId1"/>
          <a:srcRect t="10688" b="34897"/>
          <a:stretch>
            <a:fillRect/>
          </a:stretch>
        </p:blipFill>
        <p:spPr>
          <a:xfrm rot="16200000">
            <a:off x="9745697" y="-9898906"/>
            <a:ext cx="6125025" cy="25616411"/>
          </a:xfrm>
          <a:prstGeom prst="rect">
            <a:avLst/>
          </a:prstGeom>
        </p:spPr>
      </p:pic>
      <p:pic>
        <p:nvPicPr>
          <p:cNvPr id="16" name="图片 15" descr="头图"/>
          <p:cNvPicPr>
            <a:picLocks noChangeAspect="1"/>
          </p:cNvPicPr>
          <p:nvPr/>
        </p:nvPicPr>
        <p:blipFill rotWithShape="1">
          <a:blip r:embed="rId1"/>
          <a:srcRect t="67376" r="5503" b="18488"/>
          <a:stretch>
            <a:fillRect/>
          </a:stretch>
        </p:blipFill>
        <p:spPr>
          <a:xfrm rot="16200000">
            <a:off x="25962528" y="-511293"/>
            <a:ext cx="6125018" cy="6817256"/>
          </a:xfrm>
          <a:prstGeom prst="rect">
            <a:avLst/>
          </a:prstGeom>
        </p:spPr>
      </p:pic>
      <p:pic>
        <p:nvPicPr>
          <p:cNvPr id="21" name="图片 20" descr="大赛与施耐德电气组合-0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430" y="-65881"/>
            <a:ext cx="8187750" cy="2656127"/>
          </a:xfrm>
          <a:prstGeom prst="rect">
            <a:avLst/>
          </a:prstGeom>
        </p:spPr>
      </p:pic>
      <p:sp>
        <p:nvSpPr>
          <p:cNvPr id="22" name="TextBox 9"/>
          <p:cNvSpPr txBox="1"/>
          <p:nvPr/>
        </p:nvSpPr>
        <p:spPr>
          <a:xfrm>
            <a:off x="-4" y="2339397"/>
            <a:ext cx="32433667" cy="1400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505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第 一 届 高 校 电 气 电 子 工 程 创 新 大 赛</a:t>
            </a:r>
            <a:endParaRPr lang="zh-CN" altLang="en-US" sz="8505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" name="TextBox 9"/>
          <p:cNvSpPr txBox="1"/>
          <p:nvPr/>
        </p:nvSpPr>
        <p:spPr>
          <a:xfrm>
            <a:off x="0" y="4042364"/>
            <a:ext cx="32433667" cy="1073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38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迎接双碳，实现“以新能源为主体的新型电力系统”解决方案</a:t>
            </a:r>
            <a:endParaRPr lang="zh-CN" altLang="en-US" sz="638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zUyYTc0OWIwMGY0ZGJkMDQwZmNjZjllNmU4MWJlNzg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华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WPS 演示</Application>
  <PresentationFormat>全屏显示(4:3)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华文行楷</vt:lpstr>
      <vt:lpstr>微软雅黑</vt:lpstr>
      <vt:lpstr>Calibri</vt:lpstr>
      <vt:lpstr>Times New Roman</vt:lpstr>
      <vt:lpstr>Arial Unicode MS</vt:lpstr>
      <vt:lpstr>等线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sunyu</dc:creator>
  <cp:lastModifiedBy>Peng_李鹏</cp:lastModifiedBy>
  <cp:revision>108</cp:revision>
  <dcterms:created xsi:type="dcterms:W3CDTF">2020-07-22T01:43:00Z</dcterms:created>
  <dcterms:modified xsi:type="dcterms:W3CDTF">2022-09-06T01:09:43Z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205136A4C6A2493F98A98E48776F8089</vt:lpwstr>
  </property>
  <property fmtid="{D5CDD505-2E9C-101B-9397-08002B2CF9AE}" pid="3" name="KSOProductBuildVer">
    <vt:lpwstr>2052-11.1.0.12313</vt:lpwstr>
  </property>
</Properties>
</file>