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</p:sldIdLst>
  <p:sldSz cx="32398970" cy="4320032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  <p15:guide id="1" orient="horz" pos="13607" userDrawn="1">
          <p15:clr>
            <a:srgbClr val="A4A3A4"/>
          </p15:clr>
        </p15:guide>
        <p15:guide id="2" pos="102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" d="100"/>
          <a:sy n="12" d="100"/>
        </p:scale>
        <p:origin x="300" y="108"/>
      </p:cViewPr>
      <p:guideLst>
        <p:guide orient="horz" pos="13606"/>
        <p:guide pos="10204"/>
        <p:guide orient="horz" pos="13607"/>
        <p:guide pos="102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BB48A-69F9-425E-8A45-A9B3D8A763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3AF43-907A-4F5F-B8D3-CDB26B4CCC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3AF43-907A-4F5F-B8D3-CDB26B4CCC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48986" y="8934595"/>
            <a:ext cx="17690979" cy="184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375" b="1" dirty="0">
                <a:latin typeface="仿宋" panose="02010609060101010101" charset="-122"/>
                <a:ea typeface="仿宋" panose="02010609060101010101" charset="-122"/>
              </a:rPr>
              <a:t>作品名称</a:t>
            </a:r>
            <a:endParaRPr lang="zh-CN" altLang="en-US" sz="11375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5625552" y="4345915"/>
            <a:ext cx="1150414" cy="11652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33119" tIns="216559" rIns="433119" bIns="216559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73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852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694476" y="-1229000"/>
            <a:ext cx="1012556" cy="11652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33119" tIns="216559" rIns="433119" bIns="216559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73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852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6428963" y="11746271"/>
            <a:ext cx="1150414" cy="11652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33119" tIns="216559" rIns="433119" bIns="216559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73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852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TextBox 9"/>
          <p:cNvSpPr txBox="1"/>
          <p:nvPr/>
        </p:nvSpPr>
        <p:spPr>
          <a:xfrm>
            <a:off x="2918261" y="13881051"/>
            <a:ext cx="28171817" cy="784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仿宋" panose="02010609060101010101" charset="-122"/>
                <a:ea typeface="仿宋" panose="02010609060101010101" charset="-122"/>
              </a:rPr>
              <a:t>一、作品拟解决的工程问题；</a:t>
            </a:r>
            <a:endParaRPr lang="zh-CN" altLang="en-US" sz="7200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7200" dirty="0">
                <a:latin typeface="仿宋" panose="02010609060101010101" charset="-122"/>
                <a:ea typeface="仿宋" panose="02010609060101010101" charset="-122"/>
              </a:rPr>
              <a:t>二、</a:t>
            </a:r>
            <a:r>
              <a:rPr lang="zh-CN" altLang="en-US" sz="7200" dirty="0">
                <a:latin typeface="仿宋" panose="02010609060101010101" charset="-122"/>
                <a:ea typeface="仿宋" panose="02010609060101010101" charset="-122"/>
                <a:sym typeface="+mn-ea"/>
              </a:rPr>
              <a:t>作品概况（包括作品目标，设计实施方案，最终成果，目标达成度分析，作品进一步优化的设想等）；</a:t>
            </a:r>
            <a:endParaRPr lang="zh-CN" altLang="en-US" sz="7200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7200" dirty="0">
                <a:latin typeface="仿宋" panose="02010609060101010101" charset="-122"/>
                <a:ea typeface="仿宋" panose="02010609060101010101" charset="-122"/>
              </a:rPr>
              <a:t>三、</a:t>
            </a:r>
            <a:r>
              <a:rPr lang="zh-CN" altLang="en-US" sz="7200" dirty="0">
                <a:latin typeface="仿宋" panose="02010609060101010101" charset="-122"/>
                <a:ea typeface="仿宋" panose="02010609060101010101" charset="-122"/>
                <a:sym typeface="+mn-ea"/>
              </a:rPr>
              <a:t>作品主要技术指标与参数（包括实验数据、实物照片等）；</a:t>
            </a:r>
            <a:endParaRPr lang="en-US" altLang="zh-CN" sz="7200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7200" dirty="0">
                <a:latin typeface="仿宋" panose="02010609060101010101" charset="-122"/>
                <a:ea typeface="仿宋" panose="02010609060101010101" charset="-122"/>
              </a:rPr>
              <a:t>四、</a:t>
            </a:r>
            <a:r>
              <a:rPr lang="zh-CN" altLang="en-US" sz="7200" dirty="0">
                <a:latin typeface="仿宋" panose="02010609060101010101" charset="-122"/>
                <a:ea typeface="仿宋" panose="02010609060101010101" charset="-122"/>
                <a:sym typeface="+mn-ea"/>
              </a:rPr>
              <a:t>作品创新性与先进性特点；</a:t>
            </a:r>
            <a:endParaRPr lang="en-US" altLang="zh-CN" sz="7200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7200" dirty="0">
                <a:latin typeface="仿宋" panose="02010609060101010101" charset="-122"/>
                <a:ea typeface="仿宋" panose="02010609060101010101" charset="-122"/>
                <a:sym typeface="+mn-ea"/>
              </a:rPr>
              <a:t>五、作品的经济效益和社会效益、推广应用前景；</a:t>
            </a:r>
            <a:endParaRPr lang="zh-CN" altLang="en-US" sz="7200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72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六、</a:t>
            </a:r>
            <a:r>
              <a:rPr lang="zh-CN" altLang="en-US" sz="72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海报中不得出现参赛学校、参赛赛区及指导教师等信息。</a:t>
            </a:r>
            <a:endParaRPr lang="zh-CN" altLang="en-US" sz="72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15" name="图片 14" descr="头图"/>
          <p:cNvPicPr>
            <a:picLocks noChangeAspect="1"/>
          </p:cNvPicPr>
          <p:nvPr/>
        </p:nvPicPr>
        <p:blipFill rotWithShape="1">
          <a:blip r:embed="rId1"/>
          <a:srcRect t="10688" b="34897"/>
          <a:stretch>
            <a:fillRect/>
          </a:stretch>
        </p:blipFill>
        <p:spPr>
          <a:xfrm rot="16200000">
            <a:off x="9764080" y="-9916495"/>
            <a:ext cx="6125025" cy="25653176"/>
          </a:xfrm>
          <a:prstGeom prst="rect">
            <a:avLst/>
          </a:prstGeom>
        </p:spPr>
      </p:pic>
      <p:pic>
        <p:nvPicPr>
          <p:cNvPr id="16" name="图片 15" descr="头图"/>
          <p:cNvPicPr>
            <a:picLocks noChangeAspect="1"/>
          </p:cNvPicPr>
          <p:nvPr/>
        </p:nvPicPr>
        <p:blipFill rotWithShape="1">
          <a:blip r:embed="rId1"/>
          <a:srcRect t="67376" r="5503" b="18488"/>
          <a:stretch>
            <a:fillRect/>
          </a:stretch>
        </p:blipFill>
        <p:spPr>
          <a:xfrm rot="16200000">
            <a:off x="25999301" y="-498539"/>
            <a:ext cx="6125018" cy="6817256"/>
          </a:xfrm>
          <a:prstGeom prst="rect">
            <a:avLst/>
          </a:prstGeom>
        </p:spPr>
      </p:pic>
      <p:sp>
        <p:nvSpPr>
          <p:cNvPr id="22" name="TextBox 9"/>
          <p:cNvSpPr txBox="1"/>
          <p:nvPr/>
        </p:nvSpPr>
        <p:spPr>
          <a:xfrm>
            <a:off x="-4" y="2340191"/>
            <a:ext cx="32433667" cy="140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50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850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850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</a:t>
            </a:r>
            <a:r>
              <a:rPr lang="zh-CN" altLang="en-US" sz="850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届 高 校 电 气 电 子 工 程 创 新 大 赛</a:t>
            </a:r>
            <a:endParaRPr lang="zh-CN" altLang="en-US" sz="850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1" y="4043158"/>
            <a:ext cx="32433667" cy="107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8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面向新型能源体系的电气技术变革</a:t>
            </a:r>
            <a:endParaRPr lang="zh-CN" altLang="en-US" sz="638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" name="图片 2" descr="徽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845" y="285861"/>
            <a:ext cx="2245323" cy="2177511"/>
          </a:xfrm>
          <a:prstGeom prst="rect">
            <a:avLst/>
          </a:prstGeom>
        </p:spPr>
      </p:pic>
      <p:pic>
        <p:nvPicPr>
          <p:cNvPr id="2" name="图片 1" descr="高校电气电子工程创新大赛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213995"/>
            <a:ext cx="3625850" cy="3176270"/>
          </a:xfrm>
          <a:prstGeom prst="rect">
            <a:avLst/>
          </a:prstGeom>
        </p:spPr>
      </p:pic>
      <p:pic>
        <p:nvPicPr>
          <p:cNvPr id="5" name="图片 4" descr="logo-大赛施耐德全白"/>
          <p:cNvPicPr>
            <a:picLocks noChangeAspect="1"/>
          </p:cNvPicPr>
          <p:nvPr/>
        </p:nvPicPr>
        <p:blipFill>
          <a:blip r:embed="rId4"/>
          <a:srcRect l="53801"/>
          <a:stretch>
            <a:fillRect/>
          </a:stretch>
        </p:blipFill>
        <p:spPr>
          <a:xfrm>
            <a:off x="25272365" y="-218440"/>
            <a:ext cx="4458970" cy="2922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UyYTc0OWIwMGY0ZGJkMDQwZmNjZjllNmU4MWJlNzgifQ=="/>
  <p:tag name="commondata" val="eyJoZGlkIjoiMjRlZTA3YjFjZTY3Nzk2OGQyOTFlNTUzMjQxYWZmMmI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204</Words>
  <Application>WPS 演示</Application>
  <PresentationFormat>自定义</PresentationFormat>
  <Paragraphs>19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仿宋</vt:lpstr>
      <vt:lpstr>Calibri</vt:lpstr>
      <vt:lpstr>Times New Roman</vt:lpstr>
      <vt:lpstr>微软雅黑</vt:lpstr>
      <vt:lpstr>华文仿宋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sunyu</dc:creator>
  <cp:lastModifiedBy>炅燃不同</cp:lastModifiedBy>
  <cp:revision>123</cp:revision>
  <dcterms:created xsi:type="dcterms:W3CDTF">2020-07-22T01:43:00Z</dcterms:created>
  <dcterms:modified xsi:type="dcterms:W3CDTF">2026-06-22T01:12:17Z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205136A4C6A2493F98A98E48776F8089</vt:lpwstr>
  </property>
  <property fmtid="{D5CDD505-2E9C-101B-9397-08002B2CF9AE}" pid="3" name="KSOProductBuildVer">
    <vt:lpwstr>2052-12.1.0.25225</vt:lpwstr>
  </property>
</Properties>
</file>